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0" d="100"/>
          <a:sy n="100" d="100"/>
        </p:scale>
        <p:origin x="-192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9E7813-8253-4121-BBDA-C14A6FF355D9}" type="datetimeFigureOut">
              <a:rPr lang="en-GB" smtClean="0"/>
              <a:t>23/12/2015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24A393-0CB8-427A-A8F3-74530A9AD35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715994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9E7813-8253-4121-BBDA-C14A6FF355D9}" type="datetimeFigureOut">
              <a:rPr lang="en-GB" smtClean="0"/>
              <a:t>23/12/2015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24A393-0CB8-427A-A8F3-74530A9AD35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719446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9E7813-8253-4121-BBDA-C14A6FF355D9}" type="datetimeFigureOut">
              <a:rPr lang="en-GB" smtClean="0"/>
              <a:t>23/12/2015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24A393-0CB8-427A-A8F3-74530A9AD35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629253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9E7813-8253-4121-BBDA-C14A6FF355D9}" type="datetimeFigureOut">
              <a:rPr lang="en-GB" smtClean="0"/>
              <a:t>23/12/2015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24A393-0CB8-427A-A8F3-74530A9AD35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442549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9E7813-8253-4121-BBDA-C14A6FF355D9}" type="datetimeFigureOut">
              <a:rPr lang="en-GB" smtClean="0"/>
              <a:t>23/12/2015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24A393-0CB8-427A-A8F3-74530A9AD35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460675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9E7813-8253-4121-BBDA-C14A6FF355D9}" type="datetimeFigureOut">
              <a:rPr lang="en-GB" smtClean="0"/>
              <a:t>23/12/2015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24A393-0CB8-427A-A8F3-74530A9AD35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43079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9E7813-8253-4121-BBDA-C14A6FF355D9}" type="datetimeFigureOut">
              <a:rPr lang="en-GB" smtClean="0"/>
              <a:t>23/12/2015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24A393-0CB8-427A-A8F3-74530A9AD35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722085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9E7813-8253-4121-BBDA-C14A6FF355D9}" type="datetimeFigureOut">
              <a:rPr lang="en-GB" smtClean="0"/>
              <a:t>23/12/2015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24A393-0CB8-427A-A8F3-74530A9AD35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318351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9E7813-8253-4121-BBDA-C14A6FF355D9}" type="datetimeFigureOut">
              <a:rPr lang="en-GB" smtClean="0"/>
              <a:t>23/12/2015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24A393-0CB8-427A-A8F3-74530A9AD35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625036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9E7813-8253-4121-BBDA-C14A6FF355D9}" type="datetimeFigureOut">
              <a:rPr lang="en-GB" smtClean="0"/>
              <a:t>23/12/2015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24A393-0CB8-427A-A8F3-74530A9AD35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753803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9E7813-8253-4121-BBDA-C14A6FF355D9}" type="datetimeFigureOut">
              <a:rPr lang="en-GB" smtClean="0"/>
              <a:t>23/12/2015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24A393-0CB8-427A-A8F3-74530A9AD35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219392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9E7813-8253-4121-BBDA-C14A6FF355D9}" type="datetimeFigureOut">
              <a:rPr lang="en-GB" smtClean="0"/>
              <a:t>23/12/2015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24A393-0CB8-427A-A8F3-74530A9AD35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928657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1835698" y="3043343"/>
            <a:ext cx="4242752" cy="92782"/>
          </a:xfrm>
          <a:prstGeom prst="rect">
            <a:avLst/>
          </a:prstGeom>
          <a:solidFill>
            <a:schemeClr val="accent2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 4"/>
          <p:cNvSpPr/>
          <p:nvPr/>
        </p:nvSpPr>
        <p:spPr>
          <a:xfrm>
            <a:off x="3059834" y="1870441"/>
            <a:ext cx="5544616" cy="92782"/>
          </a:xfrm>
          <a:prstGeom prst="rect">
            <a:avLst/>
          </a:prstGeom>
          <a:solidFill>
            <a:schemeClr val="accent2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 smtClean="0"/>
              <a:t>Cbeta</a:t>
            </a:r>
            <a:r>
              <a:rPr lang="en-GB" dirty="0" smtClean="0"/>
              <a:t> Magnet Good Field Regions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141168"/>
          </a:xfrm>
        </p:spPr>
        <p:txBody>
          <a:bodyPr>
            <a:normAutofit/>
          </a:bodyPr>
          <a:lstStyle/>
          <a:p>
            <a:r>
              <a:rPr lang="en-GB" dirty="0" smtClean="0"/>
              <a:t>QF</a:t>
            </a:r>
          </a:p>
          <a:p>
            <a:r>
              <a:rPr lang="en-GB" dirty="0" smtClean="0"/>
              <a:t>QFS</a:t>
            </a:r>
          </a:p>
          <a:p>
            <a:r>
              <a:rPr lang="en-GB" dirty="0" smtClean="0"/>
              <a:t>BD</a:t>
            </a:r>
          </a:p>
          <a:p>
            <a:r>
              <a:rPr lang="en-GB" dirty="0" smtClean="0"/>
              <a:t>BDT</a:t>
            </a:r>
          </a:p>
          <a:p>
            <a:r>
              <a:rPr lang="en-GB" dirty="0" smtClean="0"/>
              <a:t>BDS</a:t>
            </a:r>
          </a:p>
          <a:p>
            <a:endParaRPr lang="en-GB" dirty="0"/>
          </a:p>
          <a:p>
            <a:r>
              <a:rPr lang="en-GB" dirty="0" smtClean="0">
                <a:solidFill>
                  <a:schemeClr val="accent5"/>
                </a:solidFill>
              </a:rPr>
              <a:t>Blue = beams/GFR</a:t>
            </a:r>
          </a:p>
          <a:p>
            <a:r>
              <a:rPr lang="en-GB" dirty="0" smtClean="0">
                <a:solidFill>
                  <a:schemeClr val="accent2"/>
                </a:solidFill>
              </a:rPr>
              <a:t>Red = magnet physical aperture (+17mm)</a:t>
            </a:r>
            <a:endParaRPr lang="en-GB" dirty="0">
              <a:solidFill>
                <a:schemeClr val="accent2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139954" y="1824050"/>
            <a:ext cx="3384376" cy="185564"/>
          </a:xfrm>
          <a:prstGeom prst="rect">
            <a:avLst/>
          </a:prstGeom>
          <a:solidFill>
            <a:schemeClr val="accent5"/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7" name="Straight Connector 6"/>
          <p:cNvCxnSpPr/>
          <p:nvPr/>
        </p:nvCxnSpPr>
        <p:spPr>
          <a:xfrm>
            <a:off x="5832142" y="1412776"/>
            <a:ext cx="0" cy="3816424"/>
          </a:xfrm>
          <a:prstGeom prst="line">
            <a:avLst/>
          </a:prstGeom>
          <a:ln w="2857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5832142" y="1299002"/>
            <a:ext cx="10882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B=0 point</a:t>
            </a:r>
            <a:endParaRPr lang="en-GB" dirty="0"/>
          </a:p>
        </p:txBody>
      </p:sp>
      <p:sp>
        <p:nvSpPr>
          <p:cNvPr id="9" name="Rectangle 8"/>
          <p:cNvSpPr/>
          <p:nvPr/>
        </p:nvSpPr>
        <p:spPr>
          <a:xfrm>
            <a:off x="4716018" y="2420888"/>
            <a:ext cx="2204371" cy="92782"/>
          </a:xfrm>
          <a:prstGeom prst="rect">
            <a:avLst/>
          </a:prstGeom>
          <a:solidFill>
            <a:schemeClr val="accent2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Rectangle 9"/>
          <p:cNvSpPr/>
          <p:nvPr/>
        </p:nvSpPr>
        <p:spPr>
          <a:xfrm>
            <a:off x="5796138" y="2374497"/>
            <a:ext cx="72008" cy="185564"/>
          </a:xfrm>
          <a:prstGeom prst="rect">
            <a:avLst/>
          </a:prstGeom>
          <a:solidFill>
            <a:schemeClr val="accent5"/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ectangle 10"/>
          <p:cNvSpPr/>
          <p:nvPr/>
        </p:nvSpPr>
        <p:spPr>
          <a:xfrm>
            <a:off x="4716017" y="4177753"/>
            <a:ext cx="2204371" cy="92782"/>
          </a:xfrm>
          <a:prstGeom prst="rect">
            <a:avLst/>
          </a:prstGeom>
          <a:solidFill>
            <a:schemeClr val="accent2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Rectangle 11"/>
          <p:cNvSpPr/>
          <p:nvPr/>
        </p:nvSpPr>
        <p:spPr>
          <a:xfrm>
            <a:off x="5796137" y="4131362"/>
            <a:ext cx="72008" cy="185564"/>
          </a:xfrm>
          <a:prstGeom prst="rect">
            <a:avLst/>
          </a:prstGeom>
          <a:solidFill>
            <a:schemeClr val="accent5"/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Rectangle 12"/>
          <p:cNvSpPr/>
          <p:nvPr/>
        </p:nvSpPr>
        <p:spPr>
          <a:xfrm>
            <a:off x="2910098" y="2996952"/>
            <a:ext cx="2083911" cy="185564"/>
          </a:xfrm>
          <a:prstGeom prst="rect">
            <a:avLst/>
          </a:prstGeom>
          <a:solidFill>
            <a:schemeClr val="accent5"/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Rectangle 14"/>
          <p:cNvSpPr/>
          <p:nvPr/>
        </p:nvSpPr>
        <p:spPr>
          <a:xfrm>
            <a:off x="1835696" y="3619407"/>
            <a:ext cx="5084691" cy="92782"/>
          </a:xfrm>
          <a:prstGeom prst="rect">
            <a:avLst/>
          </a:prstGeom>
          <a:solidFill>
            <a:schemeClr val="accent2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Rectangle 15"/>
          <p:cNvSpPr/>
          <p:nvPr/>
        </p:nvSpPr>
        <p:spPr>
          <a:xfrm>
            <a:off x="2910097" y="3573016"/>
            <a:ext cx="2958049" cy="185564"/>
          </a:xfrm>
          <a:prstGeom prst="rect">
            <a:avLst/>
          </a:prstGeom>
          <a:solidFill>
            <a:schemeClr val="accent5"/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042985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23</Words>
  <Application>Microsoft Office PowerPoint</Application>
  <PresentationFormat>On-screen Show (4:3)</PresentationFormat>
  <Paragraphs>10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Cbeta Magnet Good Field Regions</vt:lpstr>
    </vt:vector>
  </TitlesOfParts>
  <Company>BNL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Cbeta Magnet Good Field Regions</dc:title>
  <dc:creator>Stephen Brooks</dc:creator>
  <cp:lastModifiedBy>Stephen Brooks</cp:lastModifiedBy>
  <cp:revision>2</cp:revision>
  <dcterms:created xsi:type="dcterms:W3CDTF">2015-12-23T19:36:53Z</dcterms:created>
  <dcterms:modified xsi:type="dcterms:W3CDTF">2015-12-23T19:42:46Z</dcterms:modified>
</cp:coreProperties>
</file>